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B9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66" autoAdjust="0"/>
    <p:restoredTop sz="94660"/>
  </p:normalViewPr>
  <p:slideViewPr>
    <p:cSldViewPr snapToGrid="0">
      <p:cViewPr varScale="1">
        <p:scale>
          <a:sx n="24" d="100"/>
          <a:sy n="24" d="100"/>
        </p:scale>
        <p:origin x="5352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7183124"/>
            <a:ext cx="27980640" cy="15280640"/>
          </a:xfrm>
        </p:spPr>
        <p:txBody>
          <a:bodyPr anchor="b"/>
          <a:lstStyle>
            <a:lvl1pPr algn="ctr">
              <a:defRPr sz="215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3053046"/>
            <a:ext cx="24688800" cy="10596879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879" indent="0" algn="ctr">
              <a:buNone/>
              <a:defRPr sz="7200"/>
            </a:lvl2pPr>
            <a:lvl3pPr marL="3291758" indent="0" algn="ctr">
              <a:buNone/>
              <a:defRPr sz="6480"/>
            </a:lvl3pPr>
            <a:lvl4pPr marL="4937636" indent="0" algn="ctr">
              <a:buNone/>
              <a:defRPr sz="5760"/>
            </a:lvl4pPr>
            <a:lvl5pPr marL="6583516" indent="0" algn="ctr">
              <a:buNone/>
              <a:defRPr sz="5760"/>
            </a:lvl5pPr>
            <a:lvl6pPr marL="8229395" indent="0" algn="ctr">
              <a:buNone/>
              <a:defRPr sz="5760"/>
            </a:lvl6pPr>
            <a:lvl7pPr marL="9875273" indent="0" algn="ctr">
              <a:buNone/>
              <a:defRPr sz="5760"/>
            </a:lvl7pPr>
            <a:lvl8pPr marL="11521152" indent="0" algn="ctr">
              <a:buNone/>
              <a:defRPr sz="5760"/>
            </a:lvl8pPr>
            <a:lvl9pPr marL="13167031" indent="0" algn="ctr">
              <a:buNone/>
              <a:defRPr sz="5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1D-7577-47A9-ACC5-883222106E84}" type="datetimeFigureOut">
              <a:rPr lang="en-US" smtClean="0"/>
              <a:t>3/2/22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9F49-8AE0-4212-A3BE-A162A187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549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1D-7577-47A9-ACC5-883222106E84}" type="datetimeFigureOut">
              <a:rPr lang="en-US" smtClean="0"/>
              <a:t>3/2/22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9F49-8AE0-4212-A3BE-A162A187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127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2336801"/>
            <a:ext cx="7098030" cy="371957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2336801"/>
            <a:ext cx="20882610" cy="3719576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1D-7577-47A9-ACC5-883222106E84}" type="datetimeFigureOut">
              <a:rPr lang="en-US" smtClean="0"/>
              <a:t>3/2/22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9F49-8AE0-4212-A3BE-A162A187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789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1D-7577-47A9-ACC5-883222106E84}" type="datetimeFigureOut">
              <a:rPr lang="en-US" smtClean="0"/>
              <a:t>3/2/22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9F49-8AE0-4212-A3BE-A162A187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137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10942335"/>
            <a:ext cx="28392120" cy="18257519"/>
          </a:xfrm>
        </p:spPr>
        <p:txBody>
          <a:bodyPr anchor="b"/>
          <a:lstStyle>
            <a:lvl1pPr>
              <a:defRPr sz="215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29372575"/>
            <a:ext cx="28392120" cy="9601199"/>
          </a:xfrm>
        </p:spPr>
        <p:txBody>
          <a:bodyPr/>
          <a:lstStyle>
            <a:lvl1pPr marL="0" indent="0">
              <a:buNone/>
              <a:defRPr sz="8640">
                <a:solidFill>
                  <a:schemeClr val="tx1"/>
                </a:solidFill>
              </a:defRPr>
            </a:lvl1pPr>
            <a:lvl2pPr marL="1645879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2pPr>
            <a:lvl3pPr marL="3291758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3pPr>
            <a:lvl4pPr marL="4937636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4pPr>
            <a:lvl5pPr marL="6583516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5pPr>
            <a:lvl6pPr marL="8229395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6pPr>
            <a:lvl7pPr marL="9875273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7pPr>
            <a:lvl8pPr marL="11521152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8pPr>
            <a:lvl9pPr marL="13167031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1D-7577-47A9-ACC5-883222106E84}" type="datetimeFigureOut">
              <a:rPr lang="en-US" smtClean="0"/>
              <a:t>3/2/22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9F49-8AE0-4212-A3BE-A162A187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679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11684001"/>
            <a:ext cx="13990320" cy="2784856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11684001"/>
            <a:ext cx="13990320" cy="2784856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1D-7577-47A9-ACC5-883222106E84}" type="datetimeFigureOut">
              <a:rPr lang="en-US" smtClean="0"/>
              <a:t>3/2/22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9F49-8AE0-4212-A3BE-A162A187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41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336811"/>
            <a:ext cx="28392120" cy="84836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10759446"/>
            <a:ext cx="13926024" cy="5273039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879" indent="0">
              <a:buNone/>
              <a:defRPr sz="7200" b="1"/>
            </a:lvl2pPr>
            <a:lvl3pPr marL="3291758" indent="0">
              <a:buNone/>
              <a:defRPr sz="6480" b="1"/>
            </a:lvl3pPr>
            <a:lvl4pPr marL="4937636" indent="0">
              <a:buNone/>
              <a:defRPr sz="5760" b="1"/>
            </a:lvl4pPr>
            <a:lvl5pPr marL="6583516" indent="0">
              <a:buNone/>
              <a:defRPr sz="5760" b="1"/>
            </a:lvl5pPr>
            <a:lvl6pPr marL="8229395" indent="0">
              <a:buNone/>
              <a:defRPr sz="5760" b="1"/>
            </a:lvl6pPr>
            <a:lvl7pPr marL="9875273" indent="0">
              <a:buNone/>
              <a:defRPr sz="5760" b="1"/>
            </a:lvl7pPr>
            <a:lvl8pPr marL="11521152" indent="0">
              <a:buNone/>
              <a:defRPr sz="5760" b="1"/>
            </a:lvl8pPr>
            <a:lvl9pPr marL="13167031" indent="0">
              <a:buNone/>
              <a:defRPr sz="5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16032481"/>
            <a:ext cx="13926024" cy="2358136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3" y="10759446"/>
            <a:ext cx="13994608" cy="5273039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879" indent="0">
              <a:buNone/>
              <a:defRPr sz="7200" b="1"/>
            </a:lvl2pPr>
            <a:lvl3pPr marL="3291758" indent="0">
              <a:buNone/>
              <a:defRPr sz="6480" b="1"/>
            </a:lvl3pPr>
            <a:lvl4pPr marL="4937636" indent="0">
              <a:buNone/>
              <a:defRPr sz="5760" b="1"/>
            </a:lvl4pPr>
            <a:lvl5pPr marL="6583516" indent="0">
              <a:buNone/>
              <a:defRPr sz="5760" b="1"/>
            </a:lvl5pPr>
            <a:lvl6pPr marL="8229395" indent="0">
              <a:buNone/>
              <a:defRPr sz="5760" b="1"/>
            </a:lvl6pPr>
            <a:lvl7pPr marL="9875273" indent="0">
              <a:buNone/>
              <a:defRPr sz="5760" b="1"/>
            </a:lvl7pPr>
            <a:lvl8pPr marL="11521152" indent="0">
              <a:buNone/>
              <a:defRPr sz="5760" b="1"/>
            </a:lvl8pPr>
            <a:lvl9pPr marL="13167031" indent="0">
              <a:buNone/>
              <a:defRPr sz="5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3" y="16032481"/>
            <a:ext cx="13994608" cy="2358136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1D-7577-47A9-ACC5-883222106E84}" type="datetimeFigureOut">
              <a:rPr lang="en-US" smtClean="0"/>
              <a:t>3/2/22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9F49-8AE0-4212-A3BE-A162A187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42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1D-7577-47A9-ACC5-883222106E84}" type="datetimeFigureOut">
              <a:rPr lang="en-US" smtClean="0"/>
              <a:t>3/2/22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9F49-8AE0-4212-A3BE-A162A187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829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1D-7577-47A9-ACC5-883222106E84}" type="datetimeFigureOut">
              <a:rPr lang="en-US" smtClean="0"/>
              <a:t>3/2/22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9F49-8AE0-4212-A3BE-A162A187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018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31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6319531"/>
            <a:ext cx="16664940" cy="3119120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31" y="13167361"/>
            <a:ext cx="10617041" cy="24394164"/>
          </a:xfrm>
        </p:spPr>
        <p:txBody>
          <a:bodyPr/>
          <a:lstStyle>
            <a:lvl1pPr marL="0" indent="0">
              <a:buNone/>
              <a:defRPr sz="5760"/>
            </a:lvl1pPr>
            <a:lvl2pPr marL="1645879" indent="0">
              <a:buNone/>
              <a:defRPr sz="5040"/>
            </a:lvl2pPr>
            <a:lvl3pPr marL="3291758" indent="0">
              <a:buNone/>
              <a:defRPr sz="4320"/>
            </a:lvl3pPr>
            <a:lvl4pPr marL="4937636" indent="0">
              <a:buNone/>
              <a:defRPr sz="3600"/>
            </a:lvl4pPr>
            <a:lvl5pPr marL="6583516" indent="0">
              <a:buNone/>
              <a:defRPr sz="3600"/>
            </a:lvl5pPr>
            <a:lvl6pPr marL="8229395" indent="0">
              <a:buNone/>
              <a:defRPr sz="3600"/>
            </a:lvl6pPr>
            <a:lvl7pPr marL="9875273" indent="0">
              <a:buNone/>
              <a:defRPr sz="3600"/>
            </a:lvl7pPr>
            <a:lvl8pPr marL="11521152" indent="0">
              <a:buNone/>
              <a:defRPr sz="3600"/>
            </a:lvl8pPr>
            <a:lvl9pPr marL="13167031" indent="0">
              <a:buNone/>
              <a:defRPr sz="3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1D-7577-47A9-ACC5-883222106E84}" type="datetimeFigureOut">
              <a:rPr lang="en-US" smtClean="0"/>
              <a:t>3/2/22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9F49-8AE0-4212-A3BE-A162A187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677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31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6319531"/>
            <a:ext cx="16664940" cy="31191200"/>
          </a:xfrm>
        </p:spPr>
        <p:txBody>
          <a:bodyPr anchor="t"/>
          <a:lstStyle>
            <a:lvl1pPr marL="0" indent="0">
              <a:buNone/>
              <a:defRPr sz="11520"/>
            </a:lvl1pPr>
            <a:lvl2pPr marL="1645879" indent="0">
              <a:buNone/>
              <a:defRPr sz="10080"/>
            </a:lvl2pPr>
            <a:lvl3pPr marL="3291758" indent="0">
              <a:buNone/>
              <a:defRPr sz="8640"/>
            </a:lvl3pPr>
            <a:lvl4pPr marL="4937636" indent="0">
              <a:buNone/>
              <a:defRPr sz="7200"/>
            </a:lvl4pPr>
            <a:lvl5pPr marL="6583516" indent="0">
              <a:buNone/>
              <a:defRPr sz="7200"/>
            </a:lvl5pPr>
            <a:lvl6pPr marL="8229395" indent="0">
              <a:buNone/>
              <a:defRPr sz="7200"/>
            </a:lvl6pPr>
            <a:lvl7pPr marL="9875273" indent="0">
              <a:buNone/>
              <a:defRPr sz="7200"/>
            </a:lvl7pPr>
            <a:lvl8pPr marL="11521152" indent="0">
              <a:buNone/>
              <a:defRPr sz="7200"/>
            </a:lvl8pPr>
            <a:lvl9pPr marL="13167031" indent="0">
              <a:buNone/>
              <a:defRPr sz="7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31" y="13167361"/>
            <a:ext cx="10617041" cy="24394164"/>
          </a:xfrm>
        </p:spPr>
        <p:txBody>
          <a:bodyPr/>
          <a:lstStyle>
            <a:lvl1pPr marL="0" indent="0">
              <a:buNone/>
              <a:defRPr sz="5760"/>
            </a:lvl1pPr>
            <a:lvl2pPr marL="1645879" indent="0">
              <a:buNone/>
              <a:defRPr sz="5040"/>
            </a:lvl2pPr>
            <a:lvl3pPr marL="3291758" indent="0">
              <a:buNone/>
              <a:defRPr sz="4320"/>
            </a:lvl3pPr>
            <a:lvl4pPr marL="4937636" indent="0">
              <a:buNone/>
              <a:defRPr sz="3600"/>
            </a:lvl4pPr>
            <a:lvl5pPr marL="6583516" indent="0">
              <a:buNone/>
              <a:defRPr sz="3600"/>
            </a:lvl5pPr>
            <a:lvl6pPr marL="8229395" indent="0">
              <a:buNone/>
              <a:defRPr sz="3600"/>
            </a:lvl6pPr>
            <a:lvl7pPr marL="9875273" indent="0">
              <a:buNone/>
              <a:defRPr sz="3600"/>
            </a:lvl7pPr>
            <a:lvl8pPr marL="11521152" indent="0">
              <a:buNone/>
              <a:defRPr sz="3600"/>
            </a:lvl8pPr>
            <a:lvl9pPr marL="13167031" indent="0">
              <a:buNone/>
              <a:defRPr sz="3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90E1D-7577-47A9-ACC5-883222106E84}" type="datetimeFigureOut">
              <a:rPr lang="en-US" smtClean="0"/>
              <a:t>3/2/22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89F49-8AE0-4212-A3BE-A162A187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277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1"/>
            <a:ext cx="28392120" cy="8483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1"/>
            <a:ext cx="28392120" cy="278485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1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90E1D-7577-47A9-ACC5-883222106E84}" type="datetimeFigureOut">
              <a:rPr lang="en-US" smtClean="0"/>
              <a:t>3/2/22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1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1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89F49-8AE0-4212-A3BE-A162A187C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407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91758" rtl="0" eaLnBrk="1" latinLnBrk="0" hangingPunct="1">
        <a:lnSpc>
          <a:spcPct val="90000"/>
        </a:lnSpc>
        <a:spcBef>
          <a:spcPct val="0"/>
        </a:spcBef>
        <a:buNone/>
        <a:defRPr sz="158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40" indent="-822940" algn="l" defTabSz="3291758" rtl="0" eaLnBrk="1" latinLnBrk="0" hangingPunct="1">
        <a:lnSpc>
          <a:spcPct val="9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19" indent="-822940" algn="l" defTabSz="3291758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697" indent="-822940" algn="l" defTabSz="3291758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576" indent="-822940" algn="l" defTabSz="3291758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455" indent="-822940" algn="l" defTabSz="3291758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334" indent="-822940" algn="l" defTabSz="3291758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212" indent="-822940" algn="l" defTabSz="3291758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092" indent="-822940" algn="l" defTabSz="3291758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89971" indent="-822940" algn="l" defTabSz="3291758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758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879" algn="l" defTabSz="3291758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758" algn="l" defTabSz="3291758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636" algn="l" defTabSz="3291758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516" algn="l" defTabSz="3291758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395" algn="l" defTabSz="3291758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273" algn="l" defTabSz="3291758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152" algn="l" defTabSz="3291758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031" algn="l" defTabSz="3291758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733697" y="8003522"/>
            <a:ext cx="8918448" cy="7974714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762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60960" tIns="30480" rIns="60960" bIns="30480" numCol="1" rtlCol="0" anchor="t" anchorCtr="0" compatLnSpc="1">
            <a:prstTxWarp prst="textNoShape">
              <a:avLst/>
            </a:prstTxWarp>
          </a:bodyPr>
          <a:lstStyle/>
          <a:p>
            <a:pPr defTabSz="766253">
              <a:lnSpc>
                <a:spcPct val="150000"/>
              </a:lnSpc>
            </a:pPr>
            <a:r>
              <a:rPr lang="en-US" sz="3600" b="1" dirty="0">
                <a:solidFill>
                  <a:schemeClr val="tx1"/>
                </a:solidFill>
                <a:latin typeface="Georgia" panose="02040502050405020303" pitchFamily="18" charset="0"/>
              </a:rPr>
              <a:t>TITLE TEXT</a:t>
            </a:r>
          </a:p>
          <a:p>
            <a:pPr defTabSz="766253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Georgia" panose="02040502050405020303" pitchFamily="18" charset="0"/>
              </a:rPr>
              <a:t>Body Text</a:t>
            </a:r>
          </a:p>
        </p:txBody>
      </p:sp>
      <p:sp>
        <p:nvSpPr>
          <p:cNvPr id="9" name="Rectangle 2997"/>
          <p:cNvSpPr>
            <a:spLocks noChangeArrowheads="1"/>
          </p:cNvSpPr>
          <p:nvPr/>
        </p:nvSpPr>
        <p:spPr bwMode="auto">
          <a:xfrm>
            <a:off x="1803551" y="26150183"/>
            <a:ext cx="105585" cy="268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52250" tIns="26126" rIns="52250" bIns="26126" anchor="ctr">
            <a:spAutoFit/>
          </a:bodyPr>
          <a:lstStyle/>
          <a:p>
            <a:endParaRPr lang="en-US" sz="1400" dirty="0"/>
          </a:p>
        </p:txBody>
      </p:sp>
      <p:sp>
        <p:nvSpPr>
          <p:cNvPr id="10" name="Rectangle 3738"/>
          <p:cNvSpPr>
            <a:spLocks noChangeArrowheads="1"/>
          </p:cNvSpPr>
          <p:nvPr/>
        </p:nvSpPr>
        <p:spPr bwMode="auto">
          <a:xfrm>
            <a:off x="1803551" y="27696863"/>
            <a:ext cx="105585" cy="268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52250" tIns="26126" rIns="52250" bIns="26126" anchor="ctr">
            <a:spAutoFit/>
          </a:bodyPr>
          <a:lstStyle/>
          <a:p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070749" y="29453843"/>
            <a:ext cx="5617030" cy="592269"/>
          </a:xfrm>
          <a:prstGeom prst="rect">
            <a:avLst/>
          </a:prstGeom>
          <a:noFill/>
        </p:spPr>
        <p:txBody>
          <a:bodyPr wrap="square" lIns="52250" tIns="26126" rIns="52250" bIns="26126" rtlCol="0">
            <a:spAutoFit/>
          </a:bodyPr>
          <a:lstStyle/>
          <a:p>
            <a:pPr lvl="1"/>
            <a:endParaRPr lang="en-US" sz="2268" dirty="0">
              <a:latin typeface="Arial" charset="0"/>
            </a:endParaRPr>
          </a:p>
          <a:p>
            <a:endParaRPr lang="en-US" sz="1238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22649" y="17344899"/>
            <a:ext cx="6367930" cy="92025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CFB99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26088814" y="18800457"/>
            <a:ext cx="5435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ADD PHOTOS/VISUALS</a:t>
            </a:r>
          </a:p>
          <a:p>
            <a:pPr algn="ctr"/>
            <a:r>
              <a:rPr lang="en-US" sz="60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TO ENHANCE THE APPEAL</a:t>
            </a:r>
          </a:p>
          <a:p>
            <a:pPr algn="ctr"/>
            <a:r>
              <a:rPr lang="en-US" sz="60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OF YOUR POSTER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78343" y="21928551"/>
            <a:ext cx="10515600" cy="282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38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80" y="17343769"/>
            <a:ext cx="6367930" cy="41168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CFB99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cxnSp>
        <p:nvCxnSpPr>
          <p:cNvPr id="17" name="Straight Connector 16"/>
          <p:cNvCxnSpPr/>
          <p:nvPr/>
        </p:nvCxnSpPr>
        <p:spPr>
          <a:xfrm>
            <a:off x="10871343" y="8483427"/>
            <a:ext cx="0" cy="674935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 bwMode="auto">
          <a:xfrm>
            <a:off x="733695" y="28934882"/>
            <a:ext cx="15395448" cy="11706056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762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60960" tIns="30480" rIns="60960" bIns="30480" numCol="1" rtlCol="0" anchor="t" anchorCtr="0" compatLnSpc="1">
            <a:prstTxWarp prst="textNoShape">
              <a:avLst/>
            </a:prstTxWarp>
          </a:bodyPr>
          <a:lstStyle/>
          <a:p>
            <a:pPr defTabSz="766253">
              <a:lnSpc>
                <a:spcPct val="150000"/>
              </a:lnSpc>
            </a:pPr>
            <a:r>
              <a:rPr lang="en-US" sz="3600" b="1" dirty="0">
                <a:solidFill>
                  <a:schemeClr val="tx1"/>
                </a:solidFill>
                <a:latin typeface="Georgia" panose="02040502050405020303" pitchFamily="18" charset="0"/>
              </a:rPr>
              <a:t>TITLE TEXT</a:t>
            </a:r>
          </a:p>
          <a:p>
            <a:pPr defTabSz="766253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Georgia" panose="02040502050405020303" pitchFamily="18" charset="0"/>
              </a:rPr>
              <a:t>Body Text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7911378" y="17343770"/>
            <a:ext cx="16814800" cy="920366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762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60960" tIns="30480" rIns="60960" bIns="30480" numCol="1" rtlCol="0" anchor="t" anchorCtr="0" compatLnSpc="1">
            <a:prstTxWarp prst="textNoShape">
              <a:avLst/>
            </a:prstTxWarp>
          </a:bodyPr>
          <a:lstStyle/>
          <a:p>
            <a:pPr defTabSz="766253">
              <a:lnSpc>
                <a:spcPct val="150000"/>
              </a:lnSpc>
            </a:pPr>
            <a:r>
              <a:rPr lang="en-US" sz="3600" b="1" dirty="0">
                <a:solidFill>
                  <a:schemeClr val="tx1"/>
                </a:solidFill>
                <a:latin typeface="Georgia" panose="02040502050405020303" pitchFamily="18" charset="0"/>
              </a:rPr>
              <a:t>TITLE TEXT</a:t>
            </a:r>
          </a:p>
          <a:p>
            <a:pPr defTabSz="766253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Georgia" panose="02040502050405020303" pitchFamily="18" charset="0"/>
              </a:rPr>
              <a:t>Body Text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4490391" y="27717562"/>
            <a:ext cx="23960256" cy="6241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224245" y="17857881"/>
            <a:ext cx="5435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ADD PHOTOS/VISUALS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TO ENHANCE THE APPEAL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OF YOUR POSTER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23288897" y="8003522"/>
            <a:ext cx="8918448" cy="7974714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762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60960" tIns="30480" rIns="60960" bIns="30480" numCol="1" rtlCol="0" anchor="t" anchorCtr="0" compatLnSpc="1">
            <a:prstTxWarp prst="textNoShape">
              <a:avLst/>
            </a:prstTxWarp>
          </a:bodyPr>
          <a:lstStyle/>
          <a:p>
            <a:pPr defTabSz="766253">
              <a:lnSpc>
                <a:spcPct val="150000"/>
              </a:lnSpc>
            </a:pPr>
            <a:r>
              <a:rPr lang="en-US" sz="3600" b="1" dirty="0">
                <a:solidFill>
                  <a:schemeClr val="tx1"/>
                </a:solidFill>
                <a:latin typeface="Georgia" panose="02040502050405020303" pitchFamily="18" charset="0"/>
              </a:rPr>
              <a:t>TITLE TEXT</a:t>
            </a:r>
          </a:p>
          <a:p>
            <a:pPr defTabSz="766253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Georgia" panose="02040502050405020303" pitchFamily="18" charset="0"/>
              </a:rPr>
              <a:t>Body Text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12011297" y="8003742"/>
            <a:ext cx="8918448" cy="7974714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762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60960" tIns="30480" rIns="60960" bIns="30480" numCol="1" rtlCol="0" anchor="t" anchorCtr="0" compatLnSpc="1">
            <a:prstTxWarp prst="textNoShape">
              <a:avLst/>
            </a:prstTxWarp>
          </a:bodyPr>
          <a:lstStyle/>
          <a:p>
            <a:pPr defTabSz="766253">
              <a:lnSpc>
                <a:spcPct val="150000"/>
              </a:lnSpc>
            </a:pPr>
            <a:r>
              <a:rPr lang="en-US" sz="3600" b="1" dirty="0">
                <a:solidFill>
                  <a:schemeClr val="tx1"/>
                </a:solidFill>
                <a:latin typeface="Georgia" panose="02040502050405020303" pitchFamily="18" charset="0"/>
              </a:rPr>
              <a:t>TITLE TEXT</a:t>
            </a:r>
          </a:p>
          <a:p>
            <a:pPr defTabSz="766253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Georgia" panose="02040502050405020303" pitchFamily="18" charset="0"/>
              </a:rPr>
              <a:t>Body Text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22148943" y="8483427"/>
            <a:ext cx="0" cy="674935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 bwMode="auto">
          <a:xfrm>
            <a:off x="16811897" y="28934882"/>
            <a:ext cx="15395448" cy="638735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762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60960" tIns="30480" rIns="60960" bIns="30480" numCol="1" rtlCol="0" anchor="t" anchorCtr="0" compatLnSpc="1">
            <a:prstTxWarp prst="textNoShape">
              <a:avLst/>
            </a:prstTxWarp>
          </a:bodyPr>
          <a:lstStyle/>
          <a:p>
            <a:pPr defTabSz="766253">
              <a:lnSpc>
                <a:spcPct val="150000"/>
              </a:lnSpc>
            </a:pPr>
            <a:r>
              <a:rPr lang="en-US" sz="3600" b="1" dirty="0">
                <a:solidFill>
                  <a:schemeClr val="tx1"/>
                </a:solidFill>
                <a:latin typeface="Georgia" panose="02040502050405020303" pitchFamily="18" charset="0"/>
              </a:rPr>
              <a:t>TITLE TEXT</a:t>
            </a:r>
          </a:p>
          <a:p>
            <a:pPr defTabSz="766253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Georgia" panose="02040502050405020303" pitchFamily="18" charset="0"/>
              </a:rPr>
              <a:t>Body Text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80" y="22305661"/>
            <a:ext cx="6367930" cy="41168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CFB99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7" name="TextBox 26"/>
          <p:cNvSpPr txBox="1"/>
          <p:nvPr/>
        </p:nvSpPr>
        <p:spPr>
          <a:xfrm>
            <a:off x="1224245" y="22783947"/>
            <a:ext cx="5435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ADD PHOTOS/VISUALS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TO ENHANCE THE APPEAL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OF YOUR POSTER</a:t>
            </a:r>
          </a:p>
        </p:txBody>
      </p:sp>
      <p:pic>
        <p:nvPicPr>
          <p:cNvPr id="28" name="Picture 27"/>
          <p:cNvPicPr>
            <a:picLocks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1896" y="36206097"/>
            <a:ext cx="10110754" cy="44348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CFB99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2" name="Picture 31"/>
          <p:cNvPicPr>
            <a:picLocks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8119" y="36206097"/>
            <a:ext cx="4434840" cy="44348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CFB99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4" name="TextBox 33"/>
          <p:cNvSpPr txBox="1"/>
          <p:nvPr/>
        </p:nvSpPr>
        <p:spPr>
          <a:xfrm>
            <a:off x="19431143" y="36900024"/>
            <a:ext cx="5435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ADD PHOTOS/VISUALS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TO ENHANCE THE APPEAL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OF YOUR POSTER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7962576" y="37638687"/>
            <a:ext cx="42766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THIS IS GREAT FOR A QR CODE</a:t>
            </a:r>
          </a:p>
        </p:txBody>
      </p:sp>
      <p:pic>
        <p:nvPicPr>
          <p:cNvPr id="29" name="Picture 28" descr="A picture containing light, night sky&#10;&#10;Description automatically generated">
            <a:extLst>
              <a:ext uri="{FF2B5EF4-FFF2-40B4-BE49-F238E27FC236}">
                <a16:creationId xmlns:a16="http://schemas.microsoft.com/office/drawing/2014/main" id="{32CB8C0E-5ED7-D54B-A500-2A91AD5B0FB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0" y="-12705"/>
            <a:ext cx="329184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F7CAD73-DD1D-4D10-93C2-31A9A3103DF3}"/>
              </a:ext>
            </a:extLst>
          </p:cNvPr>
          <p:cNvSpPr txBox="1"/>
          <p:nvPr/>
        </p:nvSpPr>
        <p:spPr>
          <a:xfrm>
            <a:off x="1792230" y="508648"/>
            <a:ext cx="2269540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400" b="1" spc="300" dirty="0">
                <a:solidFill>
                  <a:schemeClr val="bg1"/>
                </a:solidFill>
                <a:latin typeface="Franklin Gothic Book" panose="020B0503020102020204" pitchFamily="34" charset="0"/>
              </a:rPr>
              <a:t>TITLE HEADING OF RESEARCH POSTER GOES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F3B436-8E53-4FAB-A3AA-6621628B9778}"/>
              </a:ext>
            </a:extLst>
          </p:cNvPr>
          <p:cNvSpPr txBox="1"/>
          <p:nvPr/>
        </p:nvSpPr>
        <p:spPr>
          <a:xfrm>
            <a:off x="1782905" y="3671863"/>
            <a:ext cx="2270473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6000" spc="300" dirty="0">
                <a:solidFill>
                  <a:schemeClr val="bg1"/>
                </a:solidFill>
                <a:latin typeface="Franklin Gothic Book" panose="020B0503020102020204" pitchFamily="34" charset="0"/>
              </a:rPr>
              <a:t>List of contributors, list of contributors, list of contributors, list of contributors, list of contributors, list of contributors, list of contributors, list of contributors.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353F14-4E5D-C344-844B-44EB751BDB5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90" y="41884008"/>
            <a:ext cx="329184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004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1148</TotalTime>
  <Words>114</Words>
  <Application>Microsoft Macintosh PowerPoint</Application>
  <PresentationFormat>Custom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Franklin Gothic Book</vt:lpstr>
      <vt:lpstr>Franklin Gothic Medium Cond</vt:lpstr>
      <vt:lpstr>Georgia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Bowers, Anna K</dc:creator>
  <cp:lastModifiedBy>Blue, Emily Marie</cp:lastModifiedBy>
  <cp:revision>12</cp:revision>
  <dcterms:created xsi:type="dcterms:W3CDTF">2020-02-21T22:57:42Z</dcterms:created>
  <dcterms:modified xsi:type="dcterms:W3CDTF">2022-03-02T19:11:57Z</dcterms:modified>
</cp:coreProperties>
</file>